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57"/>
  </p:notesMasterIdLst>
  <p:sldIdLst>
    <p:sldId id="364" r:id="rId2"/>
    <p:sldId id="369" r:id="rId3"/>
    <p:sldId id="370" r:id="rId4"/>
    <p:sldId id="346" r:id="rId5"/>
    <p:sldId id="348" r:id="rId6"/>
    <p:sldId id="365" r:id="rId7"/>
    <p:sldId id="367" r:id="rId8"/>
    <p:sldId id="371" r:id="rId9"/>
    <p:sldId id="372" r:id="rId10"/>
    <p:sldId id="373" r:id="rId11"/>
    <p:sldId id="345" r:id="rId12"/>
    <p:sldId id="357" r:id="rId13"/>
    <p:sldId id="375" r:id="rId14"/>
    <p:sldId id="381" r:id="rId15"/>
    <p:sldId id="358" r:id="rId16"/>
    <p:sldId id="377" r:id="rId17"/>
    <p:sldId id="376" r:id="rId18"/>
    <p:sldId id="378" r:id="rId19"/>
    <p:sldId id="379" r:id="rId20"/>
    <p:sldId id="380" r:id="rId21"/>
    <p:sldId id="391" r:id="rId22"/>
    <p:sldId id="384" r:id="rId23"/>
    <p:sldId id="382" r:id="rId24"/>
    <p:sldId id="383" r:id="rId25"/>
    <p:sldId id="351" r:id="rId26"/>
    <p:sldId id="353" r:id="rId27"/>
    <p:sldId id="385" r:id="rId28"/>
    <p:sldId id="386" r:id="rId29"/>
    <p:sldId id="389" r:id="rId30"/>
    <p:sldId id="388" r:id="rId31"/>
    <p:sldId id="352" r:id="rId32"/>
    <p:sldId id="361" r:id="rId33"/>
    <p:sldId id="390" r:id="rId34"/>
    <p:sldId id="265" r:id="rId35"/>
    <p:sldId id="270" r:id="rId36"/>
    <p:sldId id="272" r:id="rId37"/>
    <p:sldId id="274" r:id="rId38"/>
    <p:sldId id="278" r:id="rId39"/>
    <p:sldId id="282" r:id="rId40"/>
    <p:sldId id="288" r:id="rId41"/>
    <p:sldId id="292" r:id="rId42"/>
    <p:sldId id="294" r:id="rId43"/>
    <p:sldId id="296" r:id="rId44"/>
    <p:sldId id="297" r:id="rId45"/>
    <p:sldId id="301" r:id="rId46"/>
    <p:sldId id="304" r:id="rId47"/>
    <p:sldId id="305" r:id="rId48"/>
    <p:sldId id="310" r:id="rId49"/>
    <p:sldId id="312" r:id="rId50"/>
    <p:sldId id="313" r:id="rId51"/>
    <p:sldId id="331" r:id="rId52"/>
    <p:sldId id="320" r:id="rId53"/>
    <p:sldId id="315" r:id="rId54"/>
    <p:sldId id="318" r:id="rId55"/>
    <p:sldId id="374" r:id="rId5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630A5-6BBD-4BB4-B2C5-B93ED8FE5F4B}" type="datetimeFigureOut">
              <a:rPr lang="el-GR" smtClean="0"/>
              <a:t>25/11/2017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71B04-41C0-4364-BEA7-C8E7DE022F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503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71B04-41C0-4364-BEA7-C8E7DE022F06}" type="slidenum">
              <a:rPr lang="el-GR" smtClean="0"/>
              <a:t>22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18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28" name="Τίτλο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cxnSp>
        <p:nvCxnSpPr>
          <p:cNvPr id="8" name="Ευθεία γραμμή σύνδεσης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Έλλειψη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Θέση ημερομηνίας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16" name="Θέση αριθμού διαφάνειας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15" name="Θέση αριθμού διαφάνειας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6" name="Θέση υποσέλιδου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17" name="Τίτλο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Θέση περιεχομένου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32" name="Θέση περιεχομένου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34" name="Θέση περιεχομένου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2" name="Θέση κειμένου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cxnSp>
        <p:nvCxnSpPr>
          <p:cNvPr id="10" name="Ευθεία γραμμή σύνδεσης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εία γραμμή σύνδεσης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Θέση περιεχομένου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31" name="Τίτλο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8" name="Θέση ημερομηνίας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0" name="Θέση υποσέλιδου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8" name="Θέση ημερομηνίας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0" name="Θέση υποσέλιδου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κειμένου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4" name="Θέση ημερομηνίας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853615-BFDE-46DE-814C-47EC6EF6D371}" type="datetimeFigureOut">
              <a:rPr lang="el-GR" smtClean="0"/>
              <a:t>25/11/2017</a:t>
            </a:fld>
            <a:endParaRPr lang="el-GR" dirty="0"/>
          </a:p>
        </p:txBody>
      </p:sp>
      <p:sp>
        <p:nvSpPr>
          <p:cNvPr id="10" name="Θέση υποσέλιδου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22" name="Θέση αριθμού διαφάνειας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5" name="Θέση τίτλου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4536504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Ο ΤΟΠΟΣ ΜΑΣ</a:t>
            </a:r>
            <a:r>
              <a:rPr lang="en-US" dirty="0" smtClean="0"/>
              <a:t>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ΔΗΜΟΣ ΘΕΡΜΟΥ</a:t>
            </a:r>
            <a:r>
              <a:rPr lang="en-US" dirty="0" smtClean="0"/>
              <a:t>-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ΟΡΕΙΝΗ ΤΡΙΧΩΝΙΔΑ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235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" y="0"/>
            <a:ext cx="9144178" cy="6858000"/>
          </a:xfrm>
        </p:spPr>
      </p:pic>
    </p:spTree>
    <p:extLst>
      <p:ext uri="{BB962C8B-B14F-4D97-AF65-F5344CB8AC3E}">
        <p14:creationId xmlns:p14="http://schemas.microsoft.com/office/powerpoint/2010/main" val="137756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Θέση περιεχομένου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6"/>
            <a:ext cx="9144000" cy="68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7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"/>
            <a:ext cx="9144000" cy="6851074"/>
          </a:xfrm>
        </p:spPr>
      </p:pic>
    </p:spTree>
    <p:extLst>
      <p:ext uri="{BB962C8B-B14F-4D97-AF65-F5344CB8AC3E}">
        <p14:creationId xmlns:p14="http://schemas.microsoft.com/office/powerpoint/2010/main" val="37389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741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" y="0"/>
            <a:ext cx="4492143" cy="6858000"/>
          </a:xfrm>
        </p:spPr>
      </p:pic>
      <p:pic>
        <p:nvPicPr>
          <p:cNvPr id="3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76225"/>
          </a:xfrm>
        </p:spPr>
      </p:pic>
    </p:spTree>
    <p:extLst>
      <p:ext uri="{BB962C8B-B14F-4D97-AF65-F5344CB8AC3E}">
        <p14:creationId xmlns:p14="http://schemas.microsoft.com/office/powerpoint/2010/main" val="30586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" y="12220"/>
            <a:ext cx="9134128" cy="6845780"/>
          </a:xfrm>
        </p:spPr>
      </p:pic>
    </p:spTree>
    <p:extLst>
      <p:ext uri="{BB962C8B-B14F-4D97-AF65-F5344CB8AC3E}">
        <p14:creationId xmlns:p14="http://schemas.microsoft.com/office/powerpoint/2010/main" val="1980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0"/>
            <a:ext cx="9144000" cy="6856900"/>
          </a:xfrm>
        </p:spPr>
      </p:pic>
    </p:spTree>
    <p:extLst>
      <p:ext uri="{BB962C8B-B14F-4D97-AF65-F5344CB8AC3E}">
        <p14:creationId xmlns:p14="http://schemas.microsoft.com/office/powerpoint/2010/main" val="313813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22136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0"/>
            <a:ext cx="9144000" cy="6840310"/>
          </a:xfrm>
        </p:spPr>
      </p:pic>
    </p:spTree>
    <p:extLst>
      <p:ext uri="{BB962C8B-B14F-4D97-AF65-F5344CB8AC3E}">
        <p14:creationId xmlns:p14="http://schemas.microsoft.com/office/powerpoint/2010/main" val="41766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" y="0"/>
            <a:ext cx="9132524" cy="6858000"/>
          </a:xfrm>
        </p:spPr>
      </p:pic>
    </p:spTree>
    <p:extLst>
      <p:ext uri="{BB962C8B-B14F-4D97-AF65-F5344CB8AC3E}">
        <p14:creationId xmlns:p14="http://schemas.microsoft.com/office/powerpoint/2010/main" val="104394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4"/>
            <a:ext cx="9144000" cy="6858744"/>
          </a:xfrm>
        </p:spPr>
      </p:pic>
    </p:spTree>
    <p:extLst>
      <p:ext uri="{BB962C8B-B14F-4D97-AF65-F5344CB8AC3E}">
        <p14:creationId xmlns:p14="http://schemas.microsoft.com/office/powerpoint/2010/main" val="84758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36" y="18224"/>
            <a:ext cx="9177536" cy="6839775"/>
          </a:xfrm>
        </p:spPr>
      </p:pic>
    </p:spTree>
    <p:extLst>
      <p:ext uri="{BB962C8B-B14F-4D97-AF65-F5344CB8AC3E}">
        <p14:creationId xmlns:p14="http://schemas.microsoft.com/office/powerpoint/2010/main" val="18297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380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" y="0"/>
            <a:ext cx="9155654" cy="6858000"/>
          </a:xfrm>
        </p:spPr>
      </p:pic>
    </p:spTree>
    <p:extLst>
      <p:ext uri="{BB962C8B-B14F-4D97-AF65-F5344CB8AC3E}">
        <p14:creationId xmlns:p14="http://schemas.microsoft.com/office/powerpoint/2010/main" val="239504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0478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344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6503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7" y="0"/>
            <a:ext cx="9159877" cy="6858000"/>
          </a:xfrm>
        </p:spPr>
      </p:pic>
    </p:spTree>
    <p:extLst>
      <p:ext uri="{BB962C8B-B14F-4D97-AF65-F5344CB8AC3E}">
        <p14:creationId xmlns:p14="http://schemas.microsoft.com/office/powerpoint/2010/main" val="317508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311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02" y="17690"/>
            <a:ext cx="4607202" cy="684031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</p:spPr>
      </p:pic>
    </p:spTree>
    <p:extLst>
      <p:ext uri="{BB962C8B-B14F-4D97-AF65-F5344CB8AC3E}">
        <p14:creationId xmlns:p14="http://schemas.microsoft.com/office/powerpoint/2010/main" val="373484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2780928"/>
            <a:ext cx="8712968" cy="2664296"/>
          </a:xfrm>
          <a:ln>
            <a:solidFill>
              <a:srgbClr val="00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sz="6000" dirty="0" smtClean="0">
                <a:solidFill>
                  <a:srgbClr val="009900"/>
                </a:solidFill>
              </a:rPr>
              <a:t>«ΜΙΑ ΠΑΡΕΜΒΑΣΗ ΣΤΗ ΚΟΙΝΟΤΗΤΑ»</a:t>
            </a:r>
            <a:endParaRPr lang="el-GR" sz="6000" dirty="0" smtClean="0">
              <a:solidFill>
                <a:schemeClr val="bg1"/>
              </a:solidFill>
            </a:endParaRPr>
          </a:p>
          <a:p>
            <a:pPr algn="just"/>
            <a:endParaRPr lang="el-GR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845980" cy="1902073"/>
          </a:xfrm>
          <a:ln>
            <a:solidFill>
              <a:srgbClr val="00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l-GR" sz="4000" dirty="0" smtClean="0">
                <a:solidFill>
                  <a:srgbClr val="009900"/>
                </a:solidFill>
              </a:rPr>
              <a:t>Ι.Δ.Ε.Α.Π.Θ.</a:t>
            </a:r>
            <a:r>
              <a:rPr lang="el-GR" sz="4000" dirty="0" smtClean="0"/>
              <a:t> </a:t>
            </a:r>
            <a:r>
              <a:rPr lang="el-GR" sz="4000" dirty="0" smtClean="0">
                <a:solidFill>
                  <a:schemeClr val="bg1"/>
                </a:solidFill>
              </a:rPr>
              <a:t>(Ινστιτούτο Δημιουργικότητας Έρευνας και Αν</a:t>
            </a:r>
            <a:r>
              <a:rPr lang="el-GR" sz="4000" dirty="0">
                <a:solidFill>
                  <a:schemeClr val="bg1"/>
                </a:solidFill>
              </a:rPr>
              <a:t>ά</a:t>
            </a:r>
            <a:r>
              <a:rPr lang="el-GR" sz="4000" dirty="0" smtClean="0">
                <a:solidFill>
                  <a:schemeClr val="bg1"/>
                </a:solidFill>
              </a:rPr>
              <a:t>πτυξης Περιφέρειας Θέρμου)</a:t>
            </a:r>
            <a:endParaRPr lang="el-G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2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δρασεις ιδεαπθ\1900069_621406647914838_159806913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" y="0"/>
            <a:ext cx="91186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9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2"/>
            <a:ext cx="9144000" cy="685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5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11960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046"/>
            <a:ext cx="4932040" cy="6839953"/>
          </a:xfrm>
        </p:spPr>
      </p:pic>
    </p:spTree>
    <p:extLst>
      <p:ext uri="{BB962C8B-B14F-4D97-AF65-F5344CB8AC3E}">
        <p14:creationId xmlns:p14="http://schemas.microsoft.com/office/powerpoint/2010/main" val="387951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88640"/>
            <a:ext cx="4355976" cy="6480720"/>
          </a:xfrm>
        </p:spPr>
      </p:pic>
    </p:spTree>
    <p:extLst>
      <p:ext uri="{BB962C8B-B14F-4D97-AF65-F5344CB8AC3E}">
        <p14:creationId xmlns:p14="http://schemas.microsoft.com/office/powerpoint/2010/main" val="344351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4" y="0"/>
            <a:ext cx="9151493" cy="6858000"/>
          </a:xfrm>
        </p:spPr>
      </p:pic>
    </p:spTree>
    <p:extLst>
      <p:ext uri="{BB962C8B-B14F-4D97-AF65-F5344CB8AC3E}">
        <p14:creationId xmlns:p14="http://schemas.microsoft.com/office/powerpoint/2010/main" val="255596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9573" cy="6858000"/>
          </a:xfrm>
        </p:spPr>
      </p:pic>
    </p:spTree>
    <p:extLst>
      <p:ext uri="{BB962C8B-B14F-4D97-AF65-F5344CB8AC3E}">
        <p14:creationId xmlns:p14="http://schemas.microsoft.com/office/powerpoint/2010/main" val="10827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40152" cy="3044428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61" y="8772"/>
            <a:ext cx="3208039" cy="6849228"/>
          </a:xfr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2976"/>
            <a:ext cx="5940152" cy="379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2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998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91" y="0"/>
            <a:ext cx="4446776" cy="6858000"/>
          </a:xfrm>
        </p:spPr>
      </p:pic>
      <p:pic>
        <p:nvPicPr>
          <p:cNvPr id="10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279"/>
            <a:ext cx="4716016" cy="6856721"/>
          </a:xfrm>
        </p:spPr>
      </p:pic>
    </p:spTree>
    <p:extLst>
      <p:ext uri="{BB962C8B-B14F-4D97-AF65-F5344CB8AC3E}">
        <p14:creationId xmlns:p14="http://schemas.microsoft.com/office/powerpoint/2010/main" val="393530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User\Desktop\δρασεις ιδεαπθ\εγγραφα ice\εγγραφα\δρασεις συλλογου\5-ΕΘΕΛΟΝΤΙΚΗ ΕΞΟΡΜΗΣΗΣ ΚΑΘΑΡΙΣΜΟΥ ΠΑΡAΛΙΑΣ ΛΟΥΤΡΑ ΜΥΡΤΙΑΣ-ΦΩΤΜΟΥ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360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74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697701"/>
          </a:xfrm>
        </p:spPr>
      </p:pic>
      <p:pic>
        <p:nvPicPr>
          <p:cNvPr id="4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8401" cy="4149080"/>
          </a:xfrm>
        </p:spPr>
      </p:pic>
    </p:spTree>
    <p:extLst>
      <p:ext uri="{BB962C8B-B14F-4D97-AF65-F5344CB8AC3E}">
        <p14:creationId xmlns:p14="http://schemas.microsoft.com/office/powerpoint/2010/main" val="339900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3036"/>
            <a:ext cx="3995936" cy="305965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53035"/>
            <a:ext cx="5148063" cy="305965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995936" cy="3753035"/>
          </a:xfrm>
          <a:prstGeom prst="rect">
            <a:avLst/>
          </a:prstGeom>
        </p:spPr>
      </p:pic>
      <p:pic>
        <p:nvPicPr>
          <p:cNvPr id="6" name="Picture 2" descr="C:\Users\User\Desktop\δρασεις ιδεαπθ\εγγραφα ice\εγγραφα\δρασεις συλλογου\4-ΔΙΑΝΟΜΗ ΣΠΟΡΩΝ ΠΑΡΑΔΟΣΙΑΚΩΝ ΠΟΙΚΙΛΙΩΝ ΑΠΟ ΠΕΛΙΤΙ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-21556"/>
            <a:ext cx="5148062" cy="377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6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1576"/>
            <a:ext cx="4716016" cy="6853808"/>
          </a:xfrm>
        </p:spPr>
      </p:pic>
    </p:spTree>
    <p:extLst>
      <p:ext uri="{BB962C8B-B14F-4D97-AF65-F5344CB8AC3E}">
        <p14:creationId xmlns:p14="http://schemas.microsoft.com/office/powerpoint/2010/main" val="33983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9144000" cy="386104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47"/>
            <a:ext cx="9144000" cy="326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9144000" cy="4747592"/>
          </a:xfr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695"/>
            <a:ext cx="9144000" cy="381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9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2" y="0"/>
            <a:ext cx="4412882" cy="6741368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</p:spPr>
      </p:pic>
    </p:spTree>
    <p:extLst>
      <p:ext uri="{BB962C8B-B14F-4D97-AF65-F5344CB8AC3E}">
        <p14:creationId xmlns:p14="http://schemas.microsoft.com/office/powerpoint/2010/main" val="83899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892"/>
            <a:ext cx="4355976" cy="3448892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70530" cy="3577897"/>
          </a:xfr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1" y="3392297"/>
            <a:ext cx="9109217" cy="343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9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" y="-15668"/>
            <a:ext cx="4127407" cy="270193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0"/>
            <a:ext cx="4989837" cy="3044428"/>
          </a:xfr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36912"/>
            <a:ext cx="9144000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6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0"/>
            <a:ext cx="5076056" cy="3044428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9238" cy="3044428"/>
          </a:xfrm>
        </p:spPr>
      </p:pic>
      <p:pic>
        <p:nvPicPr>
          <p:cNvPr id="7" name="Εικόνα 6" descr="C:\Users\User\Desktop\δρασεις ιδεαπθ\εγγραφα ice\εγγραφα\δρασεις συλλογου\15-ΠΕΤΡΙΝΟ ΣΠΙΤΑΚΙ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" y="2996952"/>
            <a:ext cx="9118848" cy="3861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6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" y="-14956"/>
            <a:ext cx="4059238" cy="6872955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1100"/>
            <a:ext cx="5076057" cy="6856900"/>
          </a:xfrm>
        </p:spPr>
      </p:pic>
    </p:spTree>
    <p:extLst>
      <p:ext uri="{BB962C8B-B14F-4D97-AF65-F5344CB8AC3E}">
        <p14:creationId xmlns:p14="http://schemas.microsoft.com/office/powerpoint/2010/main" val="14623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" y="0"/>
            <a:ext cx="4972532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088"/>
            <a:ext cx="4211960" cy="2283321"/>
          </a:xfr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76872"/>
            <a:ext cx="4211960" cy="220721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84082"/>
            <a:ext cx="4211960" cy="237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4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79980" cy="3284984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3" y="3284984"/>
            <a:ext cx="9153453" cy="3573016"/>
          </a:xfr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44" y="0"/>
            <a:ext cx="4753356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4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9040"/>
            <a:ext cx="9144000" cy="3218960"/>
          </a:xfr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63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5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100999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0"/>
            <a:ext cx="5076056" cy="6858000"/>
          </a:xfrm>
        </p:spPr>
      </p:pic>
    </p:spTree>
    <p:extLst>
      <p:ext uri="{BB962C8B-B14F-4D97-AF65-F5344CB8AC3E}">
        <p14:creationId xmlns:p14="http://schemas.microsoft.com/office/powerpoint/2010/main" val="222764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9238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0"/>
            <a:ext cx="5076056" cy="6858000"/>
          </a:xfrm>
        </p:spPr>
      </p:pic>
    </p:spTree>
    <p:extLst>
      <p:ext uri="{BB962C8B-B14F-4D97-AF65-F5344CB8AC3E}">
        <p14:creationId xmlns:p14="http://schemas.microsoft.com/office/powerpoint/2010/main" val="175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3044428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682302" cy="3044428"/>
          </a:xfrm>
        </p:spPr>
      </p:pic>
      <p:pic>
        <p:nvPicPr>
          <p:cNvPr id="3074" name="Picture 2" descr="C:\Users\User\Desktop\δρασεις ιδεαπθ\εγγραφα ice\εγγραφα\δρασεις συλλογου\22-ΜΑΘΗΜΑΤΑ ΦΩΤΟΓΡΑΦΙΑΣ&amp;ΠΛΕΚΤΙΚΗΣ &amp;ΓΝΩΡΙΜΙΑ ΜΕ ΤΗΝ  ΟΡΕΙΒΑΣΙΑ. 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9144000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3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174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δρασεις ιδεαπθ\εγγραφα ice\εγγραφα\δρασεις συλλογου\23-ΓΙΟΡΤΗ ΤΩΝ ΣΠΟΡΩΝ ΚΑΙ ΤΗΣ ΖΩΗΣ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δρασεις ιδεαπθ\εγγραφα ice\εγγραφα\δρασεις συλλογου\23-ΓΙΟΡΤΗ ΤΩΝ ΣΠΟΡΩΝ ΚΑΙ ΤΗΣ ΖΩΗΣ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" y="3356992"/>
            <a:ext cx="4787351" cy="34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δρασεις ιδεαπθ\εγγραφα ice\εγγραφα\δρασεις συλλογου\23-ΓΙΟΡΤΗ ΤΩΝ ΣΠΟΡΩΝ ΚΑΙ ΤΗΣ ΖΩΗΣ 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982" y="3356992"/>
            <a:ext cx="4347017" cy="34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5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" y="0"/>
            <a:ext cx="4781306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30646" cy="6858000"/>
          </a:xfrm>
        </p:spPr>
      </p:pic>
    </p:spTree>
    <p:extLst>
      <p:ext uri="{BB962C8B-B14F-4D97-AF65-F5344CB8AC3E}">
        <p14:creationId xmlns:p14="http://schemas.microsoft.com/office/powerpoint/2010/main" val="25234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C:\Users\User\Desktop\δρασεις ιδεαπθ\εγγραφα ice\εγγραφα\δρασεις συλλογου\26-ΓΙΟΡΤΗ ΣΠΟΡΩΝ ΣΤΟ ΔΗΜΟΤΙΚΟ ΣΧΟΛΕΙΟ ΘΕΡΜΟΥ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9952" cy="285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 descr="C:\Users\User\Desktop\δρασεις ιδεαπθ\εγγραφα ice\εγγραφα\δρασεις συλλογου\26-ΓΙΟΡΤΗ ΣΠΟΡΩΝ ΣΤΟ ΔΗΜΟΤΙΚΟ ΣΧΟΛΕΙΟ ΘΕΡΜΟΥ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9" y="2660251"/>
            <a:ext cx="4114444" cy="4221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 descr="C:\Users\User\Desktop\δρασεις ιδεαπθ\εγγραφα ice\εγγραφα\δρασεις συλλογου\26-ΓΙΟΡΤΗ ΣΠΟΡΩΝ ΣΤΟ ΔΗΜΟΤΙΚΟ ΣΧΟΛΕΙΟ ΘΕΡΜΟΥ 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23" y="0"/>
            <a:ext cx="499857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10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6074"/>
            <a:ext cx="9252520" cy="6884074"/>
          </a:xfrm>
        </p:spPr>
      </p:pic>
    </p:spTree>
    <p:extLst>
      <p:ext uri="{BB962C8B-B14F-4D97-AF65-F5344CB8AC3E}">
        <p14:creationId xmlns:p14="http://schemas.microsoft.com/office/powerpoint/2010/main" val="76970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9238" cy="685800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-27384"/>
            <a:ext cx="5076056" cy="6858000"/>
          </a:xfrm>
        </p:spPr>
      </p:pic>
    </p:spTree>
    <p:extLst>
      <p:ext uri="{BB962C8B-B14F-4D97-AF65-F5344CB8AC3E}">
        <p14:creationId xmlns:p14="http://schemas.microsoft.com/office/powerpoint/2010/main" val="416740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2 (2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66" y="0"/>
            <a:ext cx="4593766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 descr="5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7"/>
            <a:ext cx="4572000" cy="371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 descr="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22803"/>
            <a:ext cx="4572000" cy="3163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4" descr="DSC_3185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140967"/>
            <a:ext cx="4590791" cy="3717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22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Χαρτί">
  <a:themeElements>
    <a:clrScheme name="Χαρτί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Χαρτί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Χαρτί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578</TotalTime>
  <Words>22</Words>
  <Application>Microsoft Office PowerPoint</Application>
  <PresentationFormat>Προβολή στην οθόνη (4:3)</PresentationFormat>
  <Paragraphs>4</Paragraphs>
  <Slides>55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55</vt:i4>
      </vt:variant>
    </vt:vector>
  </HeadingPairs>
  <TitlesOfParts>
    <vt:vector size="56" baseType="lpstr">
      <vt:lpstr>Χαρτί</vt:lpstr>
      <vt:lpstr>Ο ΤΟΠΟΣ ΜΑΣ:  ΔΗΜΟΣ ΘΕΡΜΟΥ-  ΟΡΕΙΝΗ ΤΡΙΧΩΝΙΔΑ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Ι.Δ.Ε.Α.Π.Θ. (Ινστιτούτο Δημιουργικότητας Έρευνας και Ανάπτυξης Περιφέρειας Θέρμου)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Ι.Δ.Ε.Α.Π.Θ (Ινστιτούτο Δημιουργικότητας Έρευνας και Ανάπτυξης Περιφέρειας Θέρμου)</dc:title>
  <dc:creator>User</dc:creator>
  <cp:lastModifiedBy>User</cp:lastModifiedBy>
  <cp:revision>360</cp:revision>
  <dcterms:created xsi:type="dcterms:W3CDTF">2017-11-05T21:05:50Z</dcterms:created>
  <dcterms:modified xsi:type="dcterms:W3CDTF">2017-11-25T14:18:13Z</dcterms:modified>
</cp:coreProperties>
</file>